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ED0CA0-4050-43AB-A3CB-AB5ED541DE03}" v="67" dt="2024-04-24T12:14:57.199"/>
    <p1510:client id="{195D50F6-CF32-45E0-BF0C-2999E148A1A1}" v="57" dt="2024-04-24T14:16:08.565"/>
    <p1510:client id="{25439242-BD7B-463D-8D10-73EAE9796939}" v="49" dt="2024-04-24T14:41:55.734"/>
    <p1510:client id="{A2EB2D1E-6BE8-4538-AA4A-1FE37520DCA7}" v="61" dt="2024-04-24T13:50:35.4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r>
              <a:rPr lang="en-US" sz="2000" b="1" dirty="0">
                <a:solidFill>
                  <a:srgbClr val="2F5496"/>
                </a:solidFill>
                <a:latin typeface="Arial"/>
                <a:ea typeface="Arial"/>
                <a:cs typeface="Arial"/>
                <a:sym typeface="Arial"/>
              </a:rPr>
              <a:t> </a:t>
            </a:r>
            <a:r>
              <a:rPr lang="en-US" sz="2000" b="1" dirty="0">
                <a:solidFill>
                  <a:srgbClr val="2F5496"/>
                </a:solidFill>
              </a:rPr>
              <a:t>Chandru S  </a:t>
            </a:r>
            <a:r>
              <a:rPr lang="en-US" sz="2000" b="1" dirty="0">
                <a:solidFill>
                  <a:srgbClr val="2F5496"/>
                </a:solidFill>
                <a:latin typeface="Arial"/>
                <a:ea typeface="Arial"/>
                <a:cs typeface="Arial"/>
                <a:sym typeface="Arial"/>
              </a:rPr>
              <a:t>– </a:t>
            </a:r>
            <a:r>
              <a:rPr lang="en-US" sz="2000" b="1" dirty="0">
                <a:solidFill>
                  <a:srgbClr val="2F5496"/>
                </a:solidFill>
              </a:rPr>
              <a:t>au810021239014</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2" name="TextBox 1">
            <a:extLst>
              <a:ext uri="{FF2B5EF4-FFF2-40B4-BE49-F238E27FC236}">
                <a16:creationId xmlns:a16="http://schemas.microsoft.com/office/drawing/2014/main" id="{8DBDEF83-9C7F-11F5-2738-8C5EF16D8037}"/>
              </a:ext>
            </a:extLst>
          </p:cNvPr>
          <p:cNvSpPr txBox="1"/>
          <p:nvPr/>
        </p:nvSpPr>
        <p:spPr>
          <a:xfrm>
            <a:off x="2346739" y="2415760"/>
            <a:ext cx="811695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800" dirty="0"/>
              <a:t>https://github.com/chandrus2003/chandru</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bandicam 2024-04-24 20-09-10-952">
            <a:hlinkClick r:id="" action="ppaction://media"/>
            <a:extLst>
              <a:ext uri="{FF2B5EF4-FFF2-40B4-BE49-F238E27FC236}">
                <a16:creationId xmlns:a16="http://schemas.microsoft.com/office/drawing/2014/main" id="{20FE4B2B-6E96-F5BE-85D3-74398282C53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48817" y="1392583"/>
            <a:ext cx="8494369" cy="48017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sundaraganesan s</cp:lastModifiedBy>
  <cp:revision>120</cp:revision>
  <dcterms:modified xsi:type="dcterms:W3CDTF">2024-04-24T14:42:22Z</dcterms:modified>
</cp:coreProperties>
</file>